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IBM Plex Sans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IBMPlexSansSemiBold-bold.fntdata"/><Relationship Id="rId27" Type="http://schemas.openxmlformats.org/officeDocument/2006/relationships/font" Target="fonts/IBMPlexSansSemiBo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IBMPlexSans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2d396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2d396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42d3964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42d3964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42d3964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42d3964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698edd70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698edd70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6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24" name="Google Shape;424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7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Текст задания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Установить расширение форматирования кода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Установить расширение “JavaScript Snippet Pack”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Сделайте файл с вашей первой программой.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index.html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script.js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Подключите файл script.js к index.html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 файле index.html создайте скритп который выводит в консоль текст “Текст из index.html”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 файле script.js вывести в консоль текст “Текст из script.js!”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540000" y="1168500"/>
            <a:ext cx="6690600" cy="26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Текст задания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переменную </a:t>
            </a:r>
            <a:r>
              <a:rPr b="1" lang="ru" sz="1500">
                <a:solidFill>
                  <a:schemeClr val="dk1"/>
                </a:solidFill>
              </a:rPr>
              <a:t>num</a:t>
            </a:r>
            <a:r>
              <a:rPr lang="ru" sz="1500">
                <a:solidFill>
                  <a:schemeClr val="dk1"/>
                </a:solidFill>
              </a:rPr>
              <a:t> и присвойте ей значение 123. Выведите значение этой переменной в консоль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переменную </a:t>
            </a:r>
            <a:r>
              <a:rPr b="1" lang="ru" sz="1500">
                <a:solidFill>
                  <a:schemeClr val="dk1"/>
                </a:solidFill>
              </a:rPr>
              <a:t>а</a:t>
            </a:r>
            <a:r>
              <a:rPr lang="ru" sz="1500">
                <a:solidFill>
                  <a:schemeClr val="dk1"/>
                </a:solidFill>
              </a:rPr>
              <a:t> и присвойте ей значение 5, переопределите переменную а на значение 7, выведите переменную а в консоль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переменную b. Запишите в нее сумму чисел 1, 2 и 3. С помощью функции console.log выведите в консоль содержимое переменной b.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2 вида комментариев в вашем коде, добавьте в них произвольный текст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85" name="Google Shape;385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168500"/>
            <a:ext cx="66906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переменную </a:t>
            </a:r>
            <a:r>
              <a:rPr b="1" lang="ru" sz="1500">
                <a:solidFill>
                  <a:schemeClr val="dk1"/>
                </a:solidFill>
              </a:rPr>
              <a:t>c</a:t>
            </a:r>
            <a:r>
              <a:rPr lang="ru" sz="1500">
                <a:solidFill>
                  <a:schemeClr val="dk1"/>
                </a:solidFill>
              </a:rPr>
              <a:t> со значением 10 и переменную </a:t>
            </a:r>
            <a:r>
              <a:rPr b="1" lang="ru" sz="1500">
                <a:solidFill>
                  <a:schemeClr val="dk1"/>
                </a:solidFill>
              </a:rPr>
              <a:t>d</a:t>
            </a:r>
            <a:r>
              <a:rPr lang="ru" sz="1500">
                <a:solidFill>
                  <a:schemeClr val="dk1"/>
                </a:solidFill>
              </a:rPr>
              <a:t> со значением 2.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Все созданные переменные должны быть логично названы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Создайте переменную суммы и присвойте сумму чисел (c,d)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Создайте переменную разности и присвойте разность чисел (c,d)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Создайте переменную прозведения и присвойте произведение чисел (c,d)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Создайте переменную частного и присвойте деление чисел (c,d)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Выведите в консоль все созданные переменные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Сложите все созданные переменные и выведите результат в консоль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3" name="Google Shape;393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168500"/>
            <a:ext cx="6690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let a = 5 + 5 * 3 + 3;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let a = 8 / 2 + 2;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let a = (2 + 3) * (2 + 3);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let a = (2 + 3) * 2 + 3;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let a = (2 * 8) / 4;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Не запуская код, определите, что выведется в консоль: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let a = 2 * (8 / 4);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1" name="Google Shape;401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2" name="Google Shape;40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326" y="3444472"/>
            <a:ext cx="2729426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 (тайминг 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8" name="Google Shape;408;p74"/>
          <p:cNvSpPr txBox="1"/>
          <p:nvPr>
            <p:ph idx="1" type="subTitle"/>
          </p:nvPr>
        </p:nvSpPr>
        <p:spPr>
          <a:xfrm>
            <a:off x="540000" y="1168500"/>
            <a:ext cx="669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Запишите в переменную </a:t>
            </a:r>
            <a:r>
              <a:rPr b="1" lang="ru" sz="1500">
                <a:solidFill>
                  <a:schemeClr val="dk1"/>
                </a:solidFill>
              </a:rPr>
              <a:t>a</a:t>
            </a:r>
            <a:r>
              <a:rPr lang="ru" sz="1500">
                <a:solidFill>
                  <a:schemeClr val="dk1"/>
                </a:solidFill>
              </a:rPr>
              <a:t> число 1.5, а в переменную </a:t>
            </a:r>
            <a:r>
              <a:rPr b="1" lang="ru" sz="1500">
                <a:solidFill>
                  <a:schemeClr val="dk1"/>
                </a:solidFill>
              </a:rPr>
              <a:t>b</a:t>
            </a:r>
            <a:r>
              <a:rPr lang="ru" sz="1500">
                <a:solidFill>
                  <a:schemeClr val="dk1"/>
                </a:solidFill>
              </a:rPr>
              <a:t> - число 0.75. Найдите сумму значений этих переменных и выведите ее на экран.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переменную </a:t>
            </a:r>
            <a:r>
              <a:rPr b="1" lang="ru" sz="1500">
                <a:solidFill>
                  <a:schemeClr val="dk1"/>
                </a:solidFill>
              </a:rPr>
              <a:t>a</a:t>
            </a:r>
            <a:r>
              <a:rPr lang="ru" sz="1500">
                <a:solidFill>
                  <a:schemeClr val="dk1"/>
                </a:solidFill>
              </a:rPr>
              <a:t>, запишите в нее какое-нибудь положительное или отрицательное число. Выведите на экран это число с обратным знаком.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9" name="Google Shape;409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6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6" name="Google Shape;416;p75"/>
          <p:cNvSpPr txBox="1"/>
          <p:nvPr>
            <p:ph idx="1" type="subTitle"/>
          </p:nvPr>
        </p:nvSpPr>
        <p:spPr>
          <a:xfrm>
            <a:off x="540000" y="1168500"/>
            <a:ext cx="66906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строку с вашем именем и строку с вашей фамилией. Выведите эти данные в консоль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переменную с текстом 'java' и переменную с текстом 'script'. С помощью этих переменных и операции сложения строк выведите в консоль строку 'javascript'.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переменную с текстом 'hello' и переменную с текстом 'world'. С помощью этих переменных и операции сложения строк выведите в консоль строку 'hello world'.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17" name="Google Shape;417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